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2" r:id="rId2"/>
  </p:sldMasterIdLst>
  <p:notesMasterIdLst>
    <p:notesMasterId r:id="rId23"/>
  </p:notesMasterIdLst>
  <p:sldIdLst>
    <p:sldId id="286" r:id="rId3"/>
    <p:sldId id="256" r:id="rId4"/>
    <p:sldId id="276" r:id="rId5"/>
    <p:sldId id="274" r:id="rId6"/>
    <p:sldId id="275" r:id="rId7"/>
    <p:sldId id="264" r:id="rId8"/>
    <p:sldId id="278" r:id="rId9"/>
    <p:sldId id="272" r:id="rId10"/>
    <p:sldId id="277" r:id="rId11"/>
    <p:sldId id="280" r:id="rId12"/>
    <p:sldId id="283" r:id="rId13"/>
    <p:sldId id="261" r:id="rId14"/>
    <p:sldId id="281" r:id="rId15"/>
    <p:sldId id="284" r:id="rId16"/>
    <p:sldId id="262" r:id="rId17"/>
    <p:sldId id="285" r:id="rId18"/>
    <p:sldId id="266" r:id="rId19"/>
    <p:sldId id="268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85577" autoAdjust="0"/>
  </p:normalViewPr>
  <p:slideViewPr>
    <p:cSldViewPr snapToGrid="0" snapToObjects="1">
      <p:cViewPr>
        <p:scale>
          <a:sx n="70" d="100"/>
          <a:sy n="70" d="100"/>
        </p:scale>
        <p:origin x="2368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pPr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we niet weten, kunnen we ook niet zien</a:t>
            </a:r>
          </a:p>
          <a:p>
            <a:r>
              <a:rPr lang="nl-NL" dirty="0" smtClean="0"/>
              <a:t>Nu met deze kleine items over</a:t>
            </a:r>
            <a:r>
              <a:rPr lang="nl-NL" baseline="0" dirty="0" smtClean="0"/>
              <a:t> lichaamstaal hoop ik dat ik u enthousiast heb gemaakt voor deze manier van verbinden</a:t>
            </a:r>
            <a:endParaRPr lang="nl-NL" dirty="0" smtClean="0"/>
          </a:p>
          <a:p>
            <a:r>
              <a:rPr lang="nl-NL" dirty="0" smtClean="0"/>
              <a:t>Blijf leren</a:t>
            </a:r>
            <a:r>
              <a:rPr lang="nl-NL" baseline="0" dirty="0" smtClean="0"/>
              <a:t> door te kijken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Wat we niet weten kunnen we ook niet zien</a:t>
            </a:r>
          </a:p>
          <a:p>
            <a:endParaRPr lang="nl-NL" dirty="0" smtClean="0"/>
          </a:p>
          <a:p>
            <a:r>
              <a:rPr lang="nl-NL" dirty="0" smtClean="0"/>
              <a:t>Wat vertellen we nu elkaar</a:t>
            </a:r>
            <a:r>
              <a:rPr lang="nl-NL" baseline="0" dirty="0" smtClean="0"/>
              <a:t> echt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Verbalal</a:t>
            </a:r>
            <a:r>
              <a:rPr lang="nl-NL" baseline="0" dirty="0" smtClean="0"/>
              <a:t> en </a:t>
            </a:r>
            <a:r>
              <a:rPr lang="nl-NL" baseline="0" dirty="0" err="1" smtClean="0"/>
              <a:t>no</a:t>
            </a:r>
            <a:r>
              <a:rPr lang="nl-NL" baseline="0" dirty="0" smtClean="0"/>
              <a:t> verbaal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Afstand</a:t>
            </a:r>
            <a:r>
              <a:rPr lang="nl-NL" baseline="0" dirty="0" smtClean="0"/>
              <a:t> tot een product of lichaam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-</a:t>
            </a:r>
            <a:r>
              <a:rPr lang="nl-NL" dirty="0" err="1" smtClean="0"/>
              <a:t>trump</a:t>
            </a:r>
            <a:r>
              <a:rPr lang="nl-NL" dirty="0" smtClean="0"/>
              <a:t>-</a:t>
            </a:r>
          </a:p>
          <a:p>
            <a:r>
              <a:rPr lang="nl-NL" dirty="0" err="1" smtClean="0"/>
              <a:t>israel-prime-minister</a:t>
            </a:r>
            <a:r>
              <a:rPr lang="nl-NL" dirty="0" smtClean="0"/>
              <a:t>-</a:t>
            </a:r>
            <a:r>
              <a:rPr lang="nl-NL" baseline="0" dirty="0" smtClean="0"/>
              <a:t> </a:t>
            </a:r>
            <a:r>
              <a:rPr lang="nl-NL" dirty="0" smtClean="0"/>
              <a:t>-</a:t>
            </a:r>
            <a:r>
              <a:rPr lang="nl-NL" dirty="0" err="1" smtClean="0"/>
              <a:t>netanyahu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Emotie</a:t>
            </a:r>
          </a:p>
          <a:p>
            <a:r>
              <a:rPr lang="nl-NL" dirty="0" smtClean="0"/>
              <a:t>Hoofd</a:t>
            </a:r>
            <a:r>
              <a:rPr lang="nl-NL" baseline="0" dirty="0" smtClean="0"/>
              <a:t> kwadrant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Voorztitter</a:t>
            </a:r>
            <a:r>
              <a:rPr lang="nl-NL" baseline="0" dirty="0" smtClean="0"/>
              <a:t> heeft het woord en hier wordt op gereageerd.</a:t>
            </a:r>
          </a:p>
          <a:p>
            <a:r>
              <a:rPr lang="nl-NL" baseline="0" dirty="0" smtClean="0"/>
              <a:t>Hij zit voorin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Voorztitter</a:t>
            </a:r>
            <a:r>
              <a:rPr lang="nl-NL" baseline="0" dirty="0" smtClean="0"/>
              <a:t> heeft het woord en hier wordt op gereageerd.</a:t>
            </a:r>
          </a:p>
          <a:p>
            <a:r>
              <a:rPr lang="nl-NL" baseline="0" dirty="0" smtClean="0"/>
              <a:t>Hij zit voorin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Is de beweging en antwoord authentiek</a:t>
            </a:r>
          </a:p>
          <a:p>
            <a:r>
              <a:rPr lang="nl-NL" dirty="0" smtClean="0"/>
              <a:t>Wetenschap van</a:t>
            </a:r>
            <a:r>
              <a:rPr lang="nl-NL" baseline="0" dirty="0" smtClean="0"/>
              <a:t> lichaamstaal.. Geen NLP</a:t>
            </a:r>
          </a:p>
          <a:p>
            <a:r>
              <a:rPr lang="nl-NL" baseline="0" dirty="0" smtClean="0"/>
              <a:t>Blijf leren door te zien.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we niet weten, kunnen we ook niet zien</a:t>
            </a:r>
          </a:p>
          <a:p>
            <a:r>
              <a:rPr lang="nl-NL" dirty="0" smtClean="0"/>
              <a:t>Nu met deze kleine items over</a:t>
            </a:r>
            <a:r>
              <a:rPr lang="nl-NL" baseline="0" dirty="0" smtClean="0"/>
              <a:t> lichaamstaal hoop ik dat ik u enthousiast heb gemaakt voor deze manier van verbinden</a:t>
            </a:r>
            <a:endParaRPr lang="nl-NL" dirty="0" smtClean="0"/>
          </a:p>
          <a:p>
            <a:r>
              <a:rPr lang="nl-NL" dirty="0" smtClean="0"/>
              <a:t>Blijf leren</a:t>
            </a:r>
            <a:r>
              <a:rPr lang="nl-NL" baseline="0" dirty="0" smtClean="0"/>
              <a:t> door te kijken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99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9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1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5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2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1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4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62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0B784-6A31-274C-85EB-BEDDF2D4D95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073AA-AF4D-0140-95ED-D87BC568E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4" name="Afbeelding 3" descr="barack-obama-eye-ro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33" y="0"/>
            <a:ext cx="7642172" cy="6862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3" name="Afbeelding 2" descr="its_classified_barack_obam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99" y="1"/>
            <a:ext cx="88646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z.-LIE-TO-ME.jpg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276687" y="0"/>
            <a:ext cx="9857920" cy="6873589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10422138" y="6041588"/>
            <a:ext cx="1424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Paul </a:t>
            </a:r>
            <a:r>
              <a:rPr lang="nl-NL" sz="1200" dirty="0" err="1" smtClean="0"/>
              <a:t>Ekman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xc3x4rma5pl2_wd6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3111" y="-508000"/>
            <a:ext cx="13095111" cy="73660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giph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65" y="0"/>
            <a:ext cx="10263431" cy="691507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Naamloos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5716" y="-18143"/>
            <a:ext cx="14118319" cy="687614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brad-pitt-toronto-film-festival-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00" y="-230357"/>
            <a:ext cx="9798611" cy="7088357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hermafbeelding 2018-02-11 om 10.44.17.png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3287948" y="0"/>
            <a:ext cx="6169020" cy="685800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714561" y="6041588"/>
            <a:ext cx="255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Expertise Lichaamstaal </a:t>
            </a:r>
            <a:r>
              <a:rPr lang="nl-NL" sz="1200" dirty="0" err="1" smtClean="0"/>
              <a:t>Ned.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3664" y="-707571"/>
            <a:ext cx="13803802" cy="7765142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10422138" y="6041588"/>
            <a:ext cx="1424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rgbClr val="FFFFFF"/>
                </a:solidFill>
              </a:rPr>
              <a:t>Bron: Paul </a:t>
            </a:r>
            <a:r>
              <a:rPr lang="nl-NL" sz="1200" dirty="0" err="1" smtClean="0">
                <a:solidFill>
                  <a:srgbClr val="FFFFFF"/>
                </a:solidFill>
              </a:rPr>
              <a:t>Ekman</a:t>
            </a:r>
            <a:endParaRPr lang="nl-NL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Jeroen de Graaf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81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bout-us-im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85" y="0"/>
            <a:ext cx="12242262" cy="631858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0422138" y="6041588"/>
            <a:ext cx="172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BodysSystemics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bill-wagging-fing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6" y="-1"/>
            <a:ext cx="9330072" cy="685800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9859705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10834019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  <p:pic>
        <p:nvPicPr>
          <p:cNvPr id="6" name="Afbeelding 5" descr="7c24db8ae8_1399980701_Het-puntje-van-zn-tong-uitsteken__list-no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70" y="0"/>
            <a:ext cx="1030697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groenrechts-Rutte-hp-375x2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4" y="-12974"/>
            <a:ext cx="11011175" cy="6870974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0834019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irforceone-phone20140410-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22" y="0"/>
            <a:ext cx="10287002" cy="6858001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0997306" y="5896444"/>
            <a:ext cx="135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Bron: </a:t>
            </a:r>
            <a:r>
              <a:rPr lang="nl-NL" sz="1200" dirty="0" err="1" smtClean="0"/>
              <a:t>Masters</a:t>
            </a:r>
            <a:r>
              <a:rPr lang="nl-NL" sz="1200" dirty="0" smtClean="0"/>
              <a:t> in </a:t>
            </a:r>
            <a:r>
              <a:rPr lang="nl-NL" sz="1200" dirty="0" err="1" smtClean="0"/>
              <a:t>Bodylanguage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us-president-donald-trump-and-israel-prime-minister-benjamin-netanyah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4130" y="0"/>
            <a:ext cx="13715998" cy="685800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629d8342-72af-44a4-8789-ba4a5dec32a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491" y="-598714"/>
            <a:ext cx="13258597" cy="7456714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968563" y="6041588"/>
            <a:ext cx="233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</a:rPr>
              <a:t>Bron: </a:t>
            </a:r>
            <a:r>
              <a:rPr lang="nl-NL" sz="1200" dirty="0" err="1" smtClean="0">
                <a:solidFill>
                  <a:schemeClr val="bg1"/>
                </a:solidFill>
              </a:rPr>
              <a:t>Masters</a:t>
            </a:r>
            <a:r>
              <a:rPr lang="nl-NL" sz="1200" dirty="0" smtClean="0">
                <a:solidFill>
                  <a:schemeClr val="bg1"/>
                </a:solidFill>
              </a:rPr>
              <a:t> in </a:t>
            </a:r>
            <a:r>
              <a:rPr lang="nl-NL" sz="1200" dirty="0" err="1" smtClean="0">
                <a:solidFill>
                  <a:schemeClr val="bg1"/>
                </a:solidFill>
              </a:rPr>
              <a:t>Bodylanguage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10562</TotalTime>
  <Words>237</Words>
  <Application>Microsoft Macintosh PowerPoint</Application>
  <PresentationFormat>Widescreen</PresentationFormat>
  <Paragraphs>50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Helvetica LT Black</vt:lpstr>
      <vt:lpstr>Office Theme</vt:lpstr>
      <vt:lpstr>Custom Design</vt:lpstr>
      <vt:lpstr>PowerPoint Presentation</vt:lpstr>
      <vt:lpstr>Jeroen de Graaf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language</dc:title>
  <dc:subject/>
  <dc:creator>jeroen de Graaf</dc:creator>
  <cp:keywords/>
  <dc:description/>
  <cp:lastModifiedBy>Ray Bogman</cp:lastModifiedBy>
  <cp:revision>35</cp:revision>
  <dcterms:created xsi:type="dcterms:W3CDTF">2018-02-26T18:46:58Z</dcterms:created>
  <dcterms:modified xsi:type="dcterms:W3CDTF">2018-03-13T11:18:54Z</dcterms:modified>
  <cp:category/>
</cp:coreProperties>
</file>